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5" r:id="rId2"/>
    <p:sldId id="267" r:id="rId3"/>
    <p:sldId id="266" r:id="rId4"/>
    <p:sldId id="256" r:id="rId5"/>
    <p:sldId id="257" r:id="rId6"/>
    <p:sldId id="258" r:id="rId7"/>
    <p:sldId id="259" r:id="rId8"/>
    <p:sldId id="264" r:id="rId9"/>
    <p:sldId id="260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3/17/19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BF0CC-7341-E74D-8927-46EC90C472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 Claims Conference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C6C83-2DA8-B74F-B3F1-646EF64429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Welcome To</a:t>
            </a:r>
          </a:p>
        </p:txBody>
      </p:sp>
    </p:spTree>
    <p:extLst>
      <p:ext uri="{BB962C8B-B14F-4D97-AF65-F5344CB8AC3E}">
        <p14:creationId xmlns:p14="http://schemas.microsoft.com/office/powerpoint/2010/main" val="132573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A6716-9E67-7A4C-A2B4-86417D437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7CB62-4A87-684E-8E16-3473232B8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Three Year Certification</a:t>
            </a:r>
          </a:p>
          <a:p>
            <a:r>
              <a:rPr lang="en-US" dirty="0"/>
              <a:t>Renewable at the Ag Claims Conference</a:t>
            </a:r>
          </a:p>
        </p:txBody>
      </p:sp>
    </p:spTree>
    <p:extLst>
      <p:ext uri="{BB962C8B-B14F-4D97-AF65-F5344CB8AC3E}">
        <p14:creationId xmlns:p14="http://schemas.microsoft.com/office/powerpoint/2010/main" val="3611983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08A80-8FF5-8E42-B80F-FBB903FEE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72381-4820-D445-BB35-78B394A88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Annual Membership</a:t>
            </a:r>
          </a:p>
          <a:p>
            <a:r>
              <a:rPr lang="en-US" dirty="0"/>
              <a:t>Looking at Renewal Rates and 5 year Memberships</a:t>
            </a:r>
          </a:p>
        </p:txBody>
      </p:sp>
    </p:spTree>
    <p:extLst>
      <p:ext uri="{BB962C8B-B14F-4D97-AF65-F5344CB8AC3E}">
        <p14:creationId xmlns:p14="http://schemas.microsoft.com/office/powerpoint/2010/main" val="2239352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7E977-05A5-0C40-B601-2B0E78CEF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Membership &amp; Conference Attendee Input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E11D8-3759-0C4D-AF13-3C0A11761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Post Conference Survey</a:t>
            </a:r>
          </a:p>
          <a:p>
            <a:r>
              <a:rPr lang="en-US" dirty="0"/>
              <a:t>Membership Survey</a:t>
            </a:r>
          </a:p>
        </p:txBody>
      </p:sp>
    </p:spTree>
    <p:extLst>
      <p:ext uri="{BB962C8B-B14F-4D97-AF65-F5344CB8AC3E}">
        <p14:creationId xmlns:p14="http://schemas.microsoft.com/office/powerpoint/2010/main" val="418704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6588-D80B-BC46-8F67-C46E58176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 Credits for Texas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EAA53-D994-284C-9B85-2BAEE849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Information Confirmed</a:t>
            </a:r>
          </a:p>
          <a:p>
            <a:r>
              <a:rPr lang="en-US" dirty="0"/>
              <a:t>Paperless Use </a:t>
            </a:r>
            <a:r>
              <a:rPr lang="en-US" dirty="0" err="1"/>
              <a:t>Ipad</a:t>
            </a:r>
            <a:r>
              <a:rPr lang="en-US" dirty="0"/>
              <a:t> for Sign In</a:t>
            </a:r>
          </a:p>
          <a:p>
            <a:r>
              <a:rPr lang="en-US" dirty="0"/>
              <a:t>Code for Sign 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50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16721-CECA-524C-971A-09BE47E6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Venue and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B37AF-492A-454B-97D4-7B67C8FD4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Sessions in three different rooms</a:t>
            </a:r>
          </a:p>
          <a:p>
            <a:r>
              <a:rPr lang="en-US" dirty="0"/>
              <a:t>Vendors set up in the Expo Center</a:t>
            </a:r>
          </a:p>
          <a:p>
            <a:r>
              <a:rPr lang="en-US" dirty="0"/>
              <a:t>End of the Day in the </a:t>
            </a:r>
            <a:r>
              <a:rPr lang="en-US"/>
              <a:t>Ambassador Room</a:t>
            </a:r>
          </a:p>
        </p:txBody>
      </p:sp>
    </p:spTree>
    <p:extLst>
      <p:ext uri="{BB962C8B-B14F-4D97-AF65-F5344CB8AC3E}">
        <p14:creationId xmlns:p14="http://schemas.microsoft.com/office/powerpoint/2010/main" val="3201191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B764D-C3C8-8D47-A562-249DE39437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 Claims Association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E41C48-598A-214B-A92B-9410284BCC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Update </a:t>
            </a:r>
          </a:p>
        </p:txBody>
      </p:sp>
    </p:spTree>
    <p:extLst>
      <p:ext uri="{BB962C8B-B14F-4D97-AF65-F5344CB8AC3E}">
        <p14:creationId xmlns:p14="http://schemas.microsoft.com/office/powerpoint/2010/main" val="114098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6BF92-C2B9-F34D-8876-686140CE2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for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48964-9D70-6949-B874-9F6EC926C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New Conference Format</a:t>
            </a:r>
          </a:p>
          <a:p>
            <a:r>
              <a:rPr lang="en-US" dirty="0"/>
              <a:t>New Training Site</a:t>
            </a:r>
          </a:p>
          <a:p>
            <a:r>
              <a:rPr lang="en-US" dirty="0"/>
              <a:t>Monthly Trainings </a:t>
            </a:r>
          </a:p>
          <a:p>
            <a:r>
              <a:rPr lang="en-US" dirty="0"/>
              <a:t>Certification – Farm/Ranch Certified Specialist (FRCS)</a:t>
            </a:r>
          </a:p>
          <a:p>
            <a:r>
              <a:rPr lang="en-US" dirty="0"/>
              <a:t>Membership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00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A071-70C7-FE49-822A-947D28BE5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2020 Conference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21F8F-B289-E04F-B1D7-71B43C8C6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Venue</a:t>
            </a:r>
          </a:p>
          <a:p>
            <a:r>
              <a:rPr lang="en-US" dirty="0"/>
              <a:t>Guaranteed Hotel Rooms for Conference Attendees</a:t>
            </a:r>
          </a:p>
          <a:p>
            <a:r>
              <a:rPr lang="en-US" dirty="0"/>
              <a:t>Continued Multiple Training Sessions</a:t>
            </a:r>
          </a:p>
          <a:p>
            <a:r>
              <a:rPr lang="en-US" dirty="0"/>
              <a:t>More Advanced Training</a:t>
            </a:r>
          </a:p>
        </p:txBody>
      </p:sp>
    </p:spTree>
    <p:extLst>
      <p:ext uri="{BB962C8B-B14F-4D97-AF65-F5344CB8AC3E}">
        <p14:creationId xmlns:p14="http://schemas.microsoft.com/office/powerpoint/2010/main" val="303397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2C6BC-6303-A449-B339-041F89F3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E1542-B0A0-C849-93EE-8A96AB240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Parted ways with AE21</a:t>
            </a:r>
          </a:p>
          <a:p>
            <a:r>
              <a:rPr lang="en-US" dirty="0"/>
              <a:t>Launching New Site in June 2019</a:t>
            </a:r>
          </a:p>
          <a:p>
            <a:r>
              <a:rPr lang="en-US" dirty="0"/>
              <a:t>Launching Additional Modules in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29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0C86C-45B8-6549-8572-A6DB4B11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9B4F6-6E35-5A4C-B7D7-9B2A1F997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Monthly Updates</a:t>
            </a:r>
          </a:p>
          <a:p>
            <a:pPr lvl="1"/>
            <a:r>
              <a:rPr lang="en-US" dirty="0"/>
              <a:t>Covering Topics Affecting the Claims Industry</a:t>
            </a:r>
          </a:p>
          <a:p>
            <a:pPr lvl="1"/>
            <a:r>
              <a:rPr lang="en-US" dirty="0"/>
              <a:t>Working to line up </a:t>
            </a:r>
            <a:r>
              <a:rPr lang="en-US"/>
              <a:t>Guest Speakers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574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7835F-7251-4D45-9C53-D0E1C00B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Accreditation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AEB2AB-D18C-9140-BE1C-8800968F6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2019, we will launch</a:t>
            </a:r>
          </a:p>
          <a:p>
            <a:pPr lvl="1"/>
            <a:r>
              <a:rPr lang="en-US" dirty="0"/>
              <a:t>Cattle Evaluation Module</a:t>
            </a:r>
          </a:p>
          <a:p>
            <a:pPr lvl="1"/>
            <a:r>
              <a:rPr lang="en-US" dirty="0"/>
              <a:t>Policy Module</a:t>
            </a:r>
          </a:p>
          <a:p>
            <a:pPr lvl="1"/>
            <a:r>
              <a:rPr lang="en-US" dirty="0"/>
              <a:t>Equipment and Implements</a:t>
            </a:r>
          </a:p>
          <a:p>
            <a:r>
              <a:rPr lang="en-US" dirty="0"/>
              <a:t>This will allow the first FRCS certification</a:t>
            </a:r>
          </a:p>
        </p:txBody>
      </p:sp>
    </p:spTree>
    <p:extLst>
      <p:ext uri="{BB962C8B-B14F-4D97-AF65-F5344CB8AC3E}">
        <p14:creationId xmlns:p14="http://schemas.microsoft.com/office/powerpoint/2010/main" val="69539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Madison</vt:lpstr>
      <vt:lpstr>Ag Claims Conference</vt:lpstr>
      <vt:lpstr>CE Credits for Texas</vt:lpstr>
      <vt:lpstr>Venue and Agenda</vt:lpstr>
      <vt:lpstr>Ag Claims Association</vt:lpstr>
      <vt:lpstr>Changes for 2019</vt:lpstr>
      <vt:lpstr>2020 Conference Plans</vt:lpstr>
      <vt:lpstr>Training Site</vt:lpstr>
      <vt:lpstr>Monthly Training</vt:lpstr>
      <vt:lpstr>Accreditation</vt:lpstr>
      <vt:lpstr>Certification</vt:lpstr>
      <vt:lpstr>Membership</vt:lpstr>
      <vt:lpstr>Membership &amp; Conference Attendee Input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 Claims Association</dc:title>
  <dc:creator>Julie Overdeer</dc:creator>
  <cp:lastModifiedBy>Julie Overdeer</cp:lastModifiedBy>
  <cp:revision>6</cp:revision>
  <dcterms:created xsi:type="dcterms:W3CDTF">2019-03-11T15:26:52Z</dcterms:created>
  <dcterms:modified xsi:type="dcterms:W3CDTF">2019-03-18T02:39:49Z</dcterms:modified>
</cp:coreProperties>
</file>